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5"/>
  </p:notesMasterIdLst>
  <p:handoutMasterIdLst>
    <p:handoutMasterId r:id="rId26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6035" cy="456873"/>
          </a:xfrm>
          <a:prstGeom prst="rect">
            <a:avLst/>
          </a:prstGeom>
          <a:noFill/>
          <a:ln>
            <a:noFill/>
          </a:ln>
        </p:spPr>
        <p:txBody>
          <a:bodyPr vert="horz" wrap="none" lIns="80766" tIns="40383" rIns="80766" bIns="40383" anchorCtr="0" compatLnSpc="0"/>
          <a:lstStyle/>
          <a:p>
            <a:pPr hangingPunct="0">
              <a:defRPr sz="1400"/>
            </a:pPr>
            <a:endParaRPr lang="es-CO" sz="1300"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2 Marcador de fecha"/>
          <p:cNvSpPr txBox="1">
            <a:spLocks noGrp="1"/>
          </p:cNvSpPr>
          <p:nvPr>
            <p:ph type="dt" sz="quarter" idx="1"/>
          </p:nvPr>
        </p:nvSpPr>
        <p:spPr>
          <a:xfrm>
            <a:off x="3881647" y="0"/>
            <a:ext cx="2976035" cy="456873"/>
          </a:xfrm>
          <a:prstGeom prst="rect">
            <a:avLst/>
          </a:prstGeom>
          <a:noFill/>
          <a:ln>
            <a:noFill/>
          </a:ln>
        </p:spPr>
        <p:txBody>
          <a:bodyPr vert="horz" wrap="none" lIns="80766" tIns="40383" rIns="80766" bIns="40383" anchorCtr="0" compatLnSpc="0"/>
          <a:lstStyle/>
          <a:p>
            <a:pPr algn="r" hangingPunct="0">
              <a:defRPr sz="1400"/>
            </a:pPr>
            <a:fld id="{EAC077D1-ED45-4396-B536-64B5A59F443E}" type="datetimeFigureOut">
              <a:t>28/01/2015</a:t>
            </a:fld>
            <a:endParaRPr lang="es-CO" sz="1300"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3 Marcador de pie de página"/>
          <p:cNvSpPr txBox="1">
            <a:spLocks noGrp="1"/>
          </p:cNvSpPr>
          <p:nvPr>
            <p:ph type="ftr" sz="quarter" idx="2"/>
          </p:nvPr>
        </p:nvSpPr>
        <p:spPr>
          <a:xfrm>
            <a:off x="0" y="8686800"/>
            <a:ext cx="2976035" cy="456873"/>
          </a:xfrm>
          <a:prstGeom prst="rect">
            <a:avLst/>
          </a:prstGeom>
          <a:noFill/>
          <a:ln>
            <a:noFill/>
          </a:ln>
        </p:spPr>
        <p:txBody>
          <a:bodyPr vert="horz" wrap="none" lIns="80766" tIns="40383" rIns="80766" bIns="40383" anchor="b" anchorCtr="0" compatLnSpc="0"/>
          <a:lstStyle/>
          <a:p>
            <a:pPr hangingPunct="0">
              <a:defRPr sz="1400"/>
            </a:pPr>
            <a:endParaRPr lang="es-CO" sz="1300"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4 Marcador de número de diapositiva"/>
          <p:cNvSpPr txBox="1">
            <a:spLocks noGrp="1"/>
          </p:cNvSpPr>
          <p:nvPr>
            <p:ph type="sldNum" sz="quarter" idx="3"/>
          </p:nvPr>
        </p:nvSpPr>
        <p:spPr>
          <a:xfrm>
            <a:off x="3881647" y="8686800"/>
            <a:ext cx="2976035" cy="456873"/>
          </a:xfrm>
          <a:prstGeom prst="rect">
            <a:avLst/>
          </a:prstGeom>
          <a:noFill/>
          <a:ln>
            <a:noFill/>
          </a:ln>
        </p:spPr>
        <p:txBody>
          <a:bodyPr vert="horz" wrap="none" lIns="80766" tIns="40383" rIns="80766" bIns="40383" anchor="b" anchorCtr="0" compatLnSpc="0"/>
          <a:lstStyle/>
          <a:p>
            <a:pPr algn="r" hangingPunct="0">
              <a:defRPr sz="1400"/>
            </a:pPr>
            <a:fld id="{A47F70C5-74D8-4335-A34C-4D911F229256}" type="slidenum">
              <a:t>‹Nº›</a:t>
            </a:fld>
            <a:endParaRPr lang="es-CO" sz="1300"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250393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371599" y="764280"/>
            <a:ext cx="5028480" cy="377136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3"/>
          </p:nvPr>
        </p:nvSpPr>
        <p:spPr>
          <a:xfrm>
            <a:off x="777239" y="4777560"/>
            <a:ext cx="6217560" cy="4525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s-CO"/>
          </a:p>
        </p:txBody>
      </p:sp>
      <p:sp>
        <p:nvSpPr>
          <p:cNvPr id="4" name="3 Marcador de encabezado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es-CO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s-CO"/>
          </a:p>
        </p:txBody>
      </p:sp>
      <p:sp>
        <p:nvSpPr>
          <p:cNvPr id="5" name="4 Marcador de fecha"/>
          <p:cNvSpPr txBox="1">
            <a:spLocks noGrp="1"/>
          </p:cNvSpPr>
          <p:nvPr>
            <p:ph type="dt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es-CO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AA09BD28-0ACE-4CEE-9E90-E841C1F5782B}" type="datetimeFigureOut">
              <a:t>28/01/2015</a:t>
            </a:fld>
            <a:endParaRPr lang="es-CO"/>
          </a:p>
        </p:txBody>
      </p:sp>
      <p:sp>
        <p:nvSpPr>
          <p:cNvPr id="6" name="5 Marcador de pie de página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es-CO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s-CO"/>
          </a:p>
        </p:txBody>
      </p:sp>
      <p:sp>
        <p:nvSpPr>
          <p:cNvPr id="7" name="6 Marcador de número de diapositiva"/>
          <p:cNvSpPr txBox="1">
            <a:spLocks noGrp="1"/>
          </p:cNvSpPr>
          <p:nvPr>
            <p:ph type="sldNum" sz="quarter" idx="5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es-CO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61BF7C0A-4EF4-4E4F-85FE-F856C9432497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7242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s-CO" sz="2000" b="0" i="0" u="none" strike="noStrike" kern="1200">
        <a:ln>
          <a:noFill/>
        </a:ln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Grp="1"/>
          </p:cNvSpPr>
          <p:nvPr>
            <p:ph type="dt" idx="7"/>
          </p:nvPr>
        </p:nvSpPr>
        <p:spPr>
          <a:xfrm>
            <a:off x="3884759" y="0"/>
            <a:ext cx="2970000" cy="455399"/>
          </a:xfrm>
        </p:spPr>
        <p:txBody>
          <a:bodyPr wrap="square" lIns="90000" tIns="45000" rIns="90000" bIns="45000" anchor="t"/>
          <a:lstStyle/>
          <a:p>
            <a:pPr lvl="0" algn="l"/>
            <a:r>
              <a:rPr lang="es-CO">
                <a:solidFill>
                  <a:srgbClr val="FFFFFF"/>
                </a:solidFill>
                <a:latin typeface="Calibri" pitchFamily="34"/>
                <a:ea typeface="ＭＳ Ｐゴシック" pitchFamily="1"/>
                <a:cs typeface="+mn-cs" pitchFamily="2"/>
              </a:rPr>
              <a:t>28/10/14</a:t>
            </a:r>
          </a:p>
        </p:txBody>
      </p:sp>
      <p:sp>
        <p:nvSpPr>
          <p:cNvPr id="3" name="Rectangle 7"/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70000" cy="455399"/>
          </a:xfrm>
        </p:spPr>
        <p:txBody>
          <a:bodyPr wrap="square" lIns="90000" tIns="45000" rIns="90000" bIns="45000" anchor="t"/>
          <a:lstStyle/>
          <a:p>
            <a:pPr lvl="0" algn="l"/>
            <a:fld id="{DBF424C9-98A2-40DF-92B5-EAA49939DBC7}" type="slidenum">
              <a:t>1</a:t>
            </a:fld>
            <a:endParaRPr lang="es-CO">
              <a:solidFill>
                <a:srgbClr val="FFFFFF"/>
              </a:solidFill>
              <a:latin typeface="Calibri" pitchFamily="34"/>
              <a:ea typeface="ＭＳ Ｐゴシック" pitchFamily="1"/>
              <a:cs typeface="+mn-cs" pitchFamily="2"/>
            </a:endParaRPr>
          </a:p>
        </p:txBody>
      </p:sp>
      <p:sp>
        <p:nvSpPr>
          <p:cNvPr id="4" name="Rectangl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799"/>
            <a:ext cx="4571640" cy="342863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5" name="Rectangle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 wrap="none" lIns="90000" tIns="45000" rIns="90000" bIns="45000" anchor="ctr"/>
          <a:lstStyle/>
          <a:p>
            <a:pPr lvl="0"/>
            <a:endParaRPr lang="es-CO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4800"/>
            <a:ext cx="4571640" cy="342863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4800"/>
            <a:ext cx="4571640" cy="342863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4800"/>
            <a:ext cx="4571640" cy="342863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4800"/>
            <a:ext cx="4571640" cy="342863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4800"/>
            <a:ext cx="4571640" cy="342863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4800"/>
            <a:ext cx="4571640" cy="342863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4800"/>
            <a:ext cx="4571640" cy="342863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4800"/>
            <a:ext cx="4571640" cy="342863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4800"/>
            <a:ext cx="4571640" cy="342863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4800"/>
            <a:ext cx="4571640" cy="342863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4800"/>
            <a:ext cx="4571640" cy="342863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4800"/>
            <a:ext cx="4571640" cy="342863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4800"/>
            <a:ext cx="4571640" cy="342863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4800"/>
            <a:ext cx="4571640" cy="342863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4800"/>
            <a:ext cx="4571640" cy="342863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4800"/>
            <a:ext cx="4571640" cy="342863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4800"/>
            <a:ext cx="4571640" cy="342863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4800"/>
            <a:ext cx="4571640" cy="342863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4800"/>
            <a:ext cx="4571640" cy="342863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4800"/>
            <a:ext cx="4571640" cy="342863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s-CO" smtClean="0"/>
              <a:t>28/10/14</a:t>
            </a:r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/>
            <a:fld id="{3BEBC648-B672-4782-A40A-B514D93BC283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24914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s-CO" smtClean="0"/>
              <a:t>28/10/14</a:t>
            </a:r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/>
            <a:fld id="{4344A788-D831-4F7D-89F6-850F7B33EFF5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3395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7400" cy="58578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8578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s-CO" smtClean="0"/>
              <a:t>28/10/14</a:t>
            </a:r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/>
            <a:fld id="{6C148288-D336-4CA4-B14D-222094C7AABD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64785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s-CO" smtClean="0"/>
              <a:t>28/10/14</a:t>
            </a:r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/>
            <a:fld id="{6105595D-29A3-43EE-B97B-9ADC83CF0743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23329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s-CO" smtClean="0"/>
              <a:t>28/10/14</a:t>
            </a:r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/>
            <a:fld id="{9DAAB052-C65F-4E7E-BA76-F4A70BDBC354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27151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s-CO" smtClean="0"/>
              <a:t>28/10/14</a:t>
            </a:r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/>
            <a:fld id="{7F9EBF24-0DED-40AC-A028-E4C3326E2062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1322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s-CO" smtClean="0"/>
              <a:t>28/10/14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/>
            <a:fld id="{A2BA580A-B4B8-4706-BA2A-83DED5250B13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419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s-CO" smtClean="0"/>
              <a:t>28/10/14</a:t>
            </a:r>
            <a:endParaRPr lang="es-CO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/>
            <a:fld id="{ED5AE913-B3F4-45FD-99B6-2B1CE26A34F3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40712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s-CO" smtClean="0"/>
              <a:t>28/10/14</a:t>
            </a:r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/>
            <a:fld id="{4DB46684-6420-4EB8-A7D8-A37B7B8FFE20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57607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s-CO" smtClean="0"/>
              <a:t>28/10/14</a:t>
            </a:r>
            <a:endParaRPr lang="es-CO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/>
            <a:fld id="{4831769E-65F7-49B5-8A49-43053CE04F6E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1356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s-CO" smtClean="0"/>
              <a:t>28/10/14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/>
            <a:fld id="{93B58E71-B7A5-4E1B-95CB-C9674D8FAC05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66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s-CO" smtClean="0"/>
              <a:t>28/10/14</a:t>
            </a:r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/>
            <a:fld id="{287D2362-F7C7-4F01-A7A9-B38C30AA68E6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10908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s-CO" smtClean="0"/>
              <a:t>28/10/14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/>
            <a:fld id="{E778F01F-BFFA-4804-A340-6F002BE5728D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1195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s-CO" smtClean="0"/>
              <a:t>28/10/14</a:t>
            </a:r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/>
            <a:fld id="{42575C7B-83E4-4220-BA30-6909110A0E99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28026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s-CO" smtClean="0"/>
              <a:t>28/10/14</a:t>
            </a:r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/>
            <a:fld id="{00F96534-7E2A-40C8-89CD-04042E011ADF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2095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s-CO" smtClean="0"/>
              <a:t>28/10/14</a:t>
            </a:r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/>
            <a:fld id="{196B4A41-E9CC-48A8-A426-FBB95D31EF3D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9259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49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s-CO" smtClean="0"/>
              <a:t>28/10/14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/>
            <a:fld id="{4600DD9A-2410-48FF-8173-CC9F21A8E5C1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5276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s-CO" smtClean="0"/>
              <a:t>28/10/14</a:t>
            </a:r>
            <a:endParaRPr lang="es-CO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/>
            <a:fld id="{EEF9B4DE-FEDC-4F91-A703-D93A885654AF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3932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s-CO" smtClean="0"/>
              <a:t>28/10/14</a:t>
            </a:r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/>
            <a:fld id="{724159CB-38C2-4862-9F62-90CF3E94EB03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8923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s-CO" smtClean="0"/>
              <a:t>28/10/14</a:t>
            </a:r>
            <a:endParaRPr lang="es-CO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/>
            <a:fld id="{488CAC9E-2237-45C8-A82E-8B6672370B9F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19793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s-CO" smtClean="0"/>
              <a:t>28/10/14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/>
            <a:fld id="{5CF59393-632E-4B5B-9D28-E5C1F1DC0B67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06125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s-CO" smtClean="0"/>
              <a:t>28/10/14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/>
            <a:fld id="{A7663D55-B74D-473A-9DAB-5FC6359F6ACC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9508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/>
          <p:nvPr/>
        </p:nvSpPr>
        <p:spPr>
          <a:xfrm>
            <a:off x="3124079" y="6356520"/>
            <a:ext cx="2895120" cy="3646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s-CO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Rectangle 3"/>
          <p:cNvSpPr txBox="1">
            <a:spLocks noGrp="1"/>
          </p:cNvSpPr>
          <p:nvPr>
            <p:ph type="dt" sz="half" idx="2"/>
          </p:nvPr>
        </p:nvSpPr>
        <p:spPr>
          <a:xfrm>
            <a:off x="457200" y="6356520"/>
            <a:ext cx="2131560" cy="36323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es-CO" sz="1800" b="0" i="0" u="none" strike="noStrike" kern="1200" spc="0">
                <a:solidFill>
                  <a:srgbClr val="000000"/>
                </a:solidFill>
                <a:latin typeface="Calibri" pitchFamily="18"/>
                <a:ea typeface="ＭＳ Ｐゴシック" pitchFamily="2"/>
                <a:cs typeface="Tahoma" pitchFamily="2"/>
              </a:defRPr>
            </a:lvl1pPr>
          </a:lstStyle>
          <a:p>
            <a:pPr lvl="0"/>
            <a:r>
              <a:rPr lang="es-CO"/>
              <a:t>28/10/14</a:t>
            </a:r>
          </a:p>
        </p:txBody>
      </p:sp>
      <p:sp>
        <p:nvSpPr>
          <p:cNvPr id="4" name="Rectangle 5"/>
          <p:cNvSpPr txBox="1">
            <a:spLocks noGrp="1"/>
          </p:cNvSpPr>
          <p:nvPr>
            <p:ph type="sldNum" sz="quarter" idx="4"/>
          </p:nvPr>
        </p:nvSpPr>
        <p:spPr>
          <a:xfrm>
            <a:off x="6553080" y="6356520"/>
            <a:ext cx="2131560" cy="36323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es-CO" sz="1800" b="0" i="0" u="none" strike="noStrike" kern="1200" spc="0">
                <a:solidFill>
                  <a:srgbClr val="000000"/>
                </a:solidFill>
                <a:latin typeface="Calibri" pitchFamily="18"/>
                <a:ea typeface="ＭＳ Ｐゴシック" pitchFamily="2"/>
                <a:cs typeface="Tahoma" pitchFamily="2"/>
              </a:defRPr>
            </a:lvl1pPr>
          </a:lstStyle>
          <a:p>
            <a:pPr lvl="0"/>
            <a:fld id="{B0D1E800-8CE1-47E9-A924-CB312B5E6C68}" type="slidenum">
              <a:t>‹Nº›</a:t>
            </a:fld>
            <a:endParaRPr lang="es-CO"/>
          </a:p>
        </p:txBody>
      </p:sp>
      <p:sp>
        <p:nvSpPr>
          <p:cNvPr id="5" name="4 Marcador de título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GB"/>
          </a:p>
        </p:txBody>
      </p:sp>
      <p:sp>
        <p:nvSpPr>
          <p:cNvPr id="6" name="5 Marcador de texto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/>
          <a:lstStyle>
            <a:defPPr marL="432000" lvl="0" indent="-324000" algn="l" rtl="0" hangingPunct="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GB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defPPr>
            <a:lvl1pPr marL="432000" lvl="0" indent="-324000" algn="l" rtl="0" hangingPunct="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GB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1pPr>
            <a:lvl2pPr marL="864000" lvl="1" indent="-324000" algn="l" rtl="0" hangingPunct="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GB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2pPr>
            <a:lvl3pPr marL="1295999" lvl="2" indent="-288000" algn="l" rtl="0" hangingPunct="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GB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3pPr>
            <a:lvl4pPr marL="1728000" lvl="3" indent="-216000" algn="l" rtl="0" hangingPunct="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GB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4pPr>
            <a:lvl5pPr marL="2160000" lvl="4" indent="-216000" algn="l" rtl="0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5pPr>
            <a:lvl6pPr marL="2592000" lvl="5" indent="-216000" algn="l" rtl="0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6pPr>
            <a:lvl7pPr marL="3024000" lvl="6" indent="-216000" algn="l" rtl="0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7pPr>
            <a:lvl8pPr marL="3456000" lvl="7" indent="-216000" algn="l" rtl="0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8pPr>
            <a:lvl9pPr marL="3887999" lvl="8" indent="-216000" algn="l" rtl="0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rtl="0" hangingPunct="0">
        <a:tabLst/>
        <a:defRPr lang="en-GB" sz="4400" b="0" i="0" u="none" strike="noStrike" kern="1200" spc="0">
          <a:ln>
            <a:noFill/>
          </a:ln>
          <a:solidFill>
            <a:srgbClr val="FFFFFF"/>
          </a:solidFill>
          <a:latin typeface="Calibri" pitchFamily="34"/>
          <a:ea typeface="ＭＳ Ｐゴシック" pitchFamily="1"/>
          <a:cs typeface="Mangal" pitchFamily="2"/>
        </a:defRPr>
      </a:lvl1pPr>
    </p:titleStyle>
    <p:bodyStyle>
      <a:lvl1pPr algn="l" rtl="0" hangingPunct="0">
        <a:spcBef>
          <a:spcPts val="0"/>
        </a:spcBef>
        <a:spcAft>
          <a:spcPts val="1417"/>
        </a:spcAft>
        <a:tabLst/>
        <a:defRPr lang="en-GB" sz="3200" b="0" i="0" u="none" strike="noStrike" kern="1200" spc="0">
          <a:ln>
            <a:noFill/>
          </a:ln>
          <a:solidFill>
            <a:srgbClr val="000000"/>
          </a:solidFill>
          <a:latin typeface="Calibri" pitchFamily="18"/>
          <a:ea typeface="ＭＳ Ｐゴシック" pitchFamily="2"/>
          <a:cs typeface="Mangal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/>
          <p:nvPr/>
        </p:nvSpPr>
        <p:spPr>
          <a:xfrm>
            <a:off x="3124079" y="6356520"/>
            <a:ext cx="2895120" cy="3646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s-CO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1 Título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GB"/>
              <a:t>Pulse para editar el formato del texto de títuloHaga clic para modificar el estilo de título del patrón</a:t>
            </a:r>
          </a:p>
        </p:txBody>
      </p:sp>
      <p:sp>
        <p:nvSpPr>
          <p:cNvPr id="4" name="2 Marcador de contenido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7800" cy="4524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/>
          <a:lstStyle>
            <a:defPPr marL="432000" lvl="0" indent="-324000" algn="l" rtl="0" hangingPunct="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GB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defPPr>
            <a:lvl1pPr marL="432000" lvl="0" indent="-324000" algn="l" rtl="0" hangingPunct="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GB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1pPr>
            <a:lvl2pPr marL="864000" lvl="1" indent="-324000" algn="l" rtl="0" hangingPunct="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GB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2pPr>
            <a:lvl3pPr marL="1295999" lvl="2" indent="-288000" algn="l" rtl="0" hangingPunct="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GB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3pPr>
            <a:lvl4pPr marL="1728000" lvl="3" indent="-216000" algn="l" rtl="0" hangingPunct="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GB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4pPr>
            <a:lvl5pPr marL="2160000" lvl="4" indent="-216000" algn="l" rtl="0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5pPr>
            <a:lvl6pPr marL="2592000" lvl="5" indent="-216000" algn="l" rtl="0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6pPr>
            <a:lvl7pPr marL="3024000" lvl="6" indent="-216000" algn="l" rtl="0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7pPr>
            <a:lvl8pPr marL="3456000" lvl="7" indent="-216000" algn="l" rtl="0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8pPr>
            <a:lvl9pPr marL="3887999" lvl="8" indent="-216000" algn="l" rtl="0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9pPr>
          </a:lstStyle>
          <a:p>
            <a:pPr lvl="0"/>
            <a:r>
              <a:rPr lang="es-CO"/>
              <a:t>Pulse para editar los formatos del texto del esquema</a:t>
            </a:r>
          </a:p>
          <a:p>
            <a:pPr lvl="1"/>
            <a:r>
              <a:rPr lang="es-CO"/>
              <a:t>Segundo nivel del esquema</a:t>
            </a:r>
          </a:p>
          <a:p>
            <a:pPr lvl="2"/>
            <a:r>
              <a:rPr lang="es-CO"/>
              <a:t>Tercer nivel del esquema</a:t>
            </a:r>
          </a:p>
          <a:p>
            <a:pPr lvl="3"/>
            <a:r>
              <a:rPr lang="es-CO"/>
              <a:t>Cuarto nivel del esquema</a:t>
            </a:r>
          </a:p>
          <a:p>
            <a:pPr lvl="4"/>
            <a:r>
              <a:rPr lang="es-CO"/>
              <a:t>Quinto nivel del esquema</a:t>
            </a:r>
          </a:p>
          <a:p>
            <a:pPr lvl="5"/>
            <a:r>
              <a:rPr lang="es-CO"/>
              <a:t>Sexto nivel del esquema</a:t>
            </a:r>
          </a:p>
          <a:p>
            <a:pPr lvl="6"/>
            <a:r>
              <a:rPr lang="es-CO"/>
              <a:t>Séptimo nivel del esquema</a:t>
            </a:r>
          </a:p>
          <a:p>
            <a:pPr lvl="7"/>
            <a:r>
              <a:rPr lang="es-CO"/>
              <a:t>Octavo nivel del esquema</a:t>
            </a:r>
          </a:p>
          <a:p>
            <a:pPr lvl="0"/>
            <a:r>
              <a:rPr lang="es-CO"/>
              <a:t>Noveno nivel del esquemaHaga clic para modificar el estilo de texto del patrón</a:t>
            </a:r>
          </a:p>
          <a:p>
            <a:pPr lvl="1"/>
            <a:r>
              <a:rPr lang="es-CO"/>
              <a:t>Segundo nivel</a:t>
            </a:r>
          </a:p>
          <a:p>
            <a:pPr lvl="2"/>
            <a:r>
              <a:rPr lang="es-CO"/>
              <a:t>Tercer nivel</a:t>
            </a:r>
          </a:p>
          <a:p>
            <a:pPr lvl="3"/>
            <a:r>
              <a:rPr lang="es-CO"/>
              <a:t>Cuarto nivel</a:t>
            </a:r>
          </a:p>
          <a:p>
            <a:pPr lvl="4"/>
            <a:r>
              <a:rPr lang="es-CO"/>
              <a:t>Quinto nivel</a:t>
            </a:r>
          </a:p>
        </p:txBody>
      </p:sp>
      <p:sp>
        <p:nvSpPr>
          <p:cNvPr id="5" name="Rectangle 3"/>
          <p:cNvSpPr txBox="1">
            <a:spLocks noGrp="1"/>
          </p:cNvSpPr>
          <p:nvPr>
            <p:ph type="dt" sz="half" idx="2"/>
          </p:nvPr>
        </p:nvSpPr>
        <p:spPr>
          <a:xfrm>
            <a:off x="457200" y="6356520"/>
            <a:ext cx="2131560" cy="36323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es-CO" sz="1800" b="0" i="0" u="none" strike="noStrike" kern="1200" spc="0">
                <a:solidFill>
                  <a:srgbClr val="000000"/>
                </a:solidFill>
                <a:latin typeface="Calibri" pitchFamily="18"/>
                <a:ea typeface="ＭＳ Ｐゴシック" pitchFamily="2"/>
                <a:cs typeface="Tahoma" pitchFamily="2"/>
              </a:defRPr>
            </a:lvl1pPr>
          </a:lstStyle>
          <a:p>
            <a:pPr lvl="0"/>
            <a:r>
              <a:rPr lang="es-CO"/>
              <a:t>28/10/14</a:t>
            </a:r>
          </a:p>
        </p:txBody>
      </p:sp>
      <p:sp>
        <p:nvSpPr>
          <p:cNvPr id="6" name="Rectangle 5"/>
          <p:cNvSpPr txBox="1">
            <a:spLocks noGrp="1"/>
          </p:cNvSpPr>
          <p:nvPr>
            <p:ph type="sldNum" sz="quarter" idx="4"/>
          </p:nvPr>
        </p:nvSpPr>
        <p:spPr>
          <a:xfrm>
            <a:off x="6553080" y="6356520"/>
            <a:ext cx="2131560" cy="36323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es-CO" sz="1800" b="0" i="0" u="none" strike="noStrike" kern="1200" spc="0">
                <a:solidFill>
                  <a:srgbClr val="000000"/>
                </a:solidFill>
                <a:latin typeface="Calibri" pitchFamily="18"/>
                <a:ea typeface="ＭＳ Ｐゴシック" pitchFamily="2"/>
                <a:cs typeface="Tahoma" pitchFamily="2"/>
              </a:defRPr>
            </a:lvl1pPr>
          </a:lstStyle>
          <a:p>
            <a:pPr lvl="0"/>
            <a:fld id="{83FFBF4F-9430-4AC7-83A8-244E006E9141}" type="slidenum"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lvl="0" algn="ctr" rtl="0" hangingPunct="0">
        <a:spcBef>
          <a:spcPts val="0"/>
        </a:spcBef>
        <a:spcAft>
          <a:spcPts val="0"/>
        </a:spcAft>
        <a:buNone/>
        <a:tabLst/>
        <a:defRPr lang="en-GB" sz="4400" b="0" i="0" u="none" strike="noStrike" kern="1200" spc="0">
          <a:ln>
            <a:noFill/>
          </a:ln>
          <a:solidFill>
            <a:srgbClr val="000000"/>
          </a:solidFill>
          <a:latin typeface="Calibri" pitchFamily="34"/>
          <a:ea typeface="ＭＳ Ｐゴシック" pitchFamily="1"/>
          <a:cs typeface="Mangal" pitchFamily="2"/>
        </a:defRPr>
      </a:lvl1pPr>
    </p:titleStyle>
    <p:bodyStyle>
      <a:lvl1pPr lvl="0">
        <a:buSzPct val="45000"/>
        <a:buFont typeface="StarSymbol"/>
        <a:buChar char="●"/>
        <a:tabLst/>
        <a:defRPr lang="es-CO" sz="3200" b="0" i="0" u="none" strike="noStrike" spc="0">
          <a:solidFill>
            <a:srgbClr val="000000"/>
          </a:solidFill>
          <a:latin typeface="Calibri" pitchFamily="18"/>
          <a:ea typeface="ＭＳ Ｐゴシック" pitchFamily="2"/>
        </a:defRPr>
      </a:lvl1pPr>
      <a:lvl2pPr lvl="1">
        <a:buSzPct val="75000"/>
        <a:buFont typeface="StarSymbol"/>
        <a:buChar char="–"/>
        <a:tabLst/>
        <a:defRPr lang="es-CO" sz="3200" b="0" i="0" u="none" strike="noStrike" spc="0">
          <a:solidFill>
            <a:srgbClr val="000000"/>
          </a:solidFill>
          <a:latin typeface="Calibri" pitchFamily="18"/>
          <a:ea typeface="ＭＳ Ｐゴシック" pitchFamily="2"/>
        </a:defRPr>
      </a:lvl2pPr>
      <a:lvl3pPr lvl="2">
        <a:buSzPct val="45000"/>
        <a:buFont typeface="StarSymbol"/>
        <a:buChar char="●"/>
        <a:tabLst/>
        <a:defRPr lang="es-CO" sz="3200" b="0" i="0" u="none" strike="noStrike" spc="0">
          <a:solidFill>
            <a:srgbClr val="000000"/>
          </a:solidFill>
          <a:latin typeface="Calibri" pitchFamily="18"/>
          <a:ea typeface="ＭＳ Ｐゴシック" pitchFamily="2"/>
        </a:defRPr>
      </a:lvl3pPr>
      <a:lvl4pPr lvl="3">
        <a:buSzPct val="75000"/>
        <a:buFont typeface="StarSymbol"/>
        <a:buChar char="–"/>
        <a:tabLst/>
        <a:defRPr lang="es-CO" sz="3200" b="0" i="0" u="none" strike="noStrike" spc="0">
          <a:solidFill>
            <a:srgbClr val="000000"/>
          </a:solidFill>
          <a:latin typeface="Calibri" pitchFamily="18"/>
          <a:ea typeface="ＭＳ Ｐゴシック" pitchFamily="2"/>
        </a:defRPr>
      </a:lvl4pPr>
      <a:lvl5pPr lvl="4">
        <a:buSzPct val="45000"/>
        <a:buFont typeface="StarSymbol"/>
        <a:buChar char="●"/>
        <a:tabLst/>
        <a:defRPr lang="es-CO" sz="3200" b="0" i="0" u="none" strike="noStrike" spc="0">
          <a:solidFill>
            <a:srgbClr val="000000"/>
          </a:solidFill>
          <a:latin typeface="Calibri" pitchFamily="18"/>
          <a:ea typeface="ＭＳ Ｐゴシック" pitchFamily="2"/>
        </a:defRPr>
      </a:lvl5pPr>
      <a:lvl6pPr lvl="5">
        <a:buSzPct val="45000"/>
        <a:buFont typeface="StarSymbol"/>
        <a:buChar char="●"/>
        <a:tabLst/>
        <a:defRPr lang="es-CO" sz="3200" b="0" i="0" u="none" strike="noStrike" spc="0">
          <a:solidFill>
            <a:srgbClr val="000000"/>
          </a:solidFill>
          <a:latin typeface="Calibri" pitchFamily="18"/>
          <a:ea typeface="ＭＳ Ｐゴシック" pitchFamily="2"/>
        </a:defRPr>
      </a:lvl6pPr>
      <a:lvl7pPr lvl="6">
        <a:buSzPct val="45000"/>
        <a:buFont typeface="StarSymbol"/>
        <a:buChar char="●"/>
        <a:tabLst/>
        <a:defRPr lang="es-CO" sz="3200" b="0" i="0" u="none" strike="noStrike" spc="0">
          <a:solidFill>
            <a:srgbClr val="000000"/>
          </a:solidFill>
          <a:latin typeface="Calibri" pitchFamily="18"/>
          <a:ea typeface="ＭＳ Ｐゴシック" pitchFamily="2"/>
        </a:defRPr>
      </a:lvl7pPr>
      <a:lvl8pPr lvl="7">
        <a:buSzPct val="45000"/>
        <a:buFont typeface="StarSymbol"/>
        <a:buChar char="●"/>
        <a:tabLst/>
        <a:defRPr lang="es-CO" sz="3200" b="0" i="0" u="none" strike="noStrike" spc="0">
          <a:solidFill>
            <a:srgbClr val="000000"/>
          </a:solidFill>
          <a:latin typeface="Calibri" pitchFamily="18"/>
          <a:ea typeface="ＭＳ Ｐゴシック" pitchFamily="2"/>
        </a:defRPr>
      </a:lvl8pPr>
      <a:lvl9pPr marL="0" marR="0" lvl="0" indent="0" algn="l" rtl="0" hangingPunct="0">
        <a:spcBef>
          <a:spcPts val="799"/>
        </a:spcBef>
        <a:spcAft>
          <a:spcPts val="0"/>
        </a:spcAft>
        <a:buClr>
          <a:srgbClr val="000000"/>
        </a:buClr>
        <a:buSzPct val="100000"/>
        <a:buFont typeface="Times New Roman" pitchFamily="16"/>
        <a:buChar char="•"/>
        <a:tabLst/>
        <a:defRPr lang="es-CO" sz="3200" b="0" i="0" u="none" strike="noStrike" spc="0">
          <a:solidFill>
            <a:srgbClr val="000000"/>
          </a:solidFill>
          <a:latin typeface="Calibri" pitchFamily="18"/>
          <a:ea typeface="ＭＳ Ｐゴシック" pitchFamily="2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9143640" cy="6857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420840" y="4862520"/>
            <a:ext cx="4304880" cy="1371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GROPECUARIO Y AGROINDUSTR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76239" y="942839"/>
            <a:ext cx="7391160" cy="49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3 Título"/>
          <p:cNvSpPr txBox="1">
            <a:spLocks noGrp="1"/>
          </p:cNvSpPr>
          <p:nvPr>
            <p:ph type="title" idx="4294967295"/>
          </p:nvPr>
        </p:nvSpPr>
        <p:spPr>
          <a:xfrm>
            <a:off x="457200" y="154800"/>
            <a:ext cx="8229240" cy="114264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sz="2000" b="1"/>
              <a:t>AGROPECUARIO Y AGROINDUSTRIAL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INE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71559" y="971640"/>
            <a:ext cx="7400520" cy="491472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3 Título"/>
          <p:cNvSpPr txBox="1">
            <a:spLocks noGrp="1"/>
          </p:cNvSpPr>
          <p:nvPr>
            <p:ph type="title" idx="4294967295"/>
          </p:nvPr>
        </p:nvSpPr>
        <p:spPr>
          <a:xfrm>
            <a:off x="457200" y="154800"/>
            <a:ext cx="8229240" cy="114264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sz="2000" b="1"/>
              <a:t>MINERO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DESARROLLO, BIENESTAR SOCIAL E IGUALDAD DE OPORTUNIDA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Título"/>
          <p:cNvSpPr txBox="1">
            <a:spLocks noGrp="1"/>
          </p:cNvSpPr>
          <p:nvPr>
            <p:ph type="title" idx="4294967295"/>
          </p:nvPr>
        </p:nvSpPr>
        <p:spPr>
          <a:xfrm>
            <a:off x="457200" y="94680"/>
            <a:ext cx="8229240" cy="114264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sz="2400" b="1"/>
              <a:t>DESARROLLO, BIENESTAR SOCIAL E IGUALDAD DE OPORTUNIDADES</a:t>
            </a:r>
          </a:p>
        </p:txBody>
      </p:sp>
      <p:pic>
        <p:nvPicPr>
          <p:cNvPr id="3" name="Picture 30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14320" y="952560"/>
            <a:ext cx="7515000" cy="49525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EDUC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contenido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lvl="0" indent="-324000" algn="l" rtl="0" hangingPunct="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GB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defPPr>
            <a:lvl1pPr marL="432000" lvl="0" indent="-324000" algn="l" rtl="0" hangingPunct="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GB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1pPr>
            <a:lvl2pPr marL="864000" lvl="1" indent="-324000" algn="l" rtl="0" hangingPunct="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GB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2pPr>
            <a:lvl3pPr marL="1295999" lvl="2" indent="-288000" algn="l" rtl="0" hangingPunct="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GB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3pPr>
            <a:lvl4pPr marL="1728000" lvl="3" indent="-216000" algn="l" rtl="0" hangingPunct="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GB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4pPr>
            <a:lvl5pPr marL="2160000" lvl="4" indent="-216000" algn="l" rtl="0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5pPr>
            <a:lvl6pPr marL="2592000" lvl="5" indent="-216000" algn="l" rtl="0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6pPr>
            <a:lvl7pPr marL="3024000" lvl="6" indent="-216000" algn="l" rtl="0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7pPr>
            <a:lvl8pPr marL="3456000" lvl="7" indent="-216000" algn="l" rtl="0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8pPr>
            <a:lvl9pPr marL="3887999" lvl="8" indent="-216000" algn="l" rtl="0" hangingPunct="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GB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ＭＳ Ｐゴシック"/>
                <a:cs typeface="Mangal" pitchFamily="2"/>
              </a:defRPr>
            </a:lvl9pPr>
          </a:lstStyle>
          <a:p>
            <a:pPr lvl="0">
              <a:buNone/>
            </a:pPr>
            <a:endParaRPr lang="es-CO">
              <a:latin typeface="" pitchFamily="1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66880" y="814320"/>
            <a:ext cx="7410240" cy="5229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3 Título"/>
          <p:cNvSpPr txBox="1">
            <a:spLocks noGrp="1"/>
          </p:cNvSpPr>
          <p:nvPr>
            <p:ph type="title" idx="4294967295"/>
          </p:nvPr>
        </p:nvSpPr>
        <p:spPr>
          <a:xfrm>
            <a:off x="457200" y="154800"/>
            <a:ext cx="8229240" cy="114264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sz="2000" b="1"/>
              <a:t>EDUCACIÓN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ULT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Título"/>
          <p:cNvSpPr txBox="1">
            <a:spLocks noGrp="1"/>
          </p:cNvSpPr>
          <p:nvPr>
            <p:ph type="title" idx="4294967295"/>
          </p:nvPr>
        </p:nvSpPr>
        <p:spPr>
          <a:xfrm>
            <a:off x="457200" y="154800"/>
            <a:ext cx="8229240" cy="114264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sz="2000" b="1"/>
              <a:t>CULTURA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85960" y="995400"/>
            <a:ext cx="7372079" cy="48668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RECREACIÓN Y DEPOR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Título"/>
          <p:cNvSpPr txBox="1">
            <a:spLocks noGrp="1"/>
          </p:cNvSpPr>
          <p:nvPr>
            <p:ph type="title" idx="4294967295"/>
          </p:nvPr>
        </p:nvSpPr>
        <p:spPr>
          <a:xfrm>
            <a:off x="457200" y="154800"/>
            <a:ext cx="8229240" cy="114264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sz="2000" b="1"/>
              <a:t>RECREACIÓN Y DEPORTES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61839" y="961919"/>
            <a:ext cx="7419600" cy="49334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INTEGRACION Y DESARROLLO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900000" y="933480"/>
            <a:ext cx="7343280" cy="499068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3 Título"/>
          <p:cNvSpPr txBox="1">
            <a:spLocks noGrp="1"/>
          </p:cNvSpPr>
          <p:nvPr>
            <p:ph type="title" idx="4294967295"/>
          </p:nvPr>
        </p:nvSpPr>
        <p:spPr>
          <a:xfrm>
            <a:off x="457200" y="154800"/>
            <a:ext cx="8229240" cy="114264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sz="2000" b="1"/>
              <a:t>INTEGRACION Y DESARROLLO SOCIAL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VIVI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85960" y="952560"/>
            <a:ext cx="7372079" cy="495252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3 Título"/>
          <p:cNvSpPr txBox="1">
            <a:spLocks noGrp="1"/>
          </p:cNvSpPr>
          <p:nvPr>
            <p:ph type="title" idx="4294967295"/>
          </p:nvPr>
        </p:nvSpPr>
        <p:spPr>
          <a:xfrm>
            <a:off x="457200" y="154800"/>
            <a:ext cx="8229240" cy="114264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sz="2000" b="1"/>
              <a:t>VIVIENDA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EGURIDAD, CONVIVENCIA Y PA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Título"/>
          <p:cNvSpPr txBox="1">
            <a:spLocks noGrp="1"/>
          </p:cNvSpPr>
          <p:nvPr>
            <p:ph type="title" idx="4294967295"/>
          </p:nvPr>
        </p:nvSpPr>
        <p:spPr>
          <a:xfrm>
            <a:off x="457200" y="94680"/>
            <a:ext cx="8229240" cy="114264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sz="2400" b="1"/>
              <a:t>SEGURIDAD, CONVIVENCIA Y PAZ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914400" y="890639"/>
            <a:ext cx="7314840" cy="5076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EJOR  INFRAESTRUCT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Título"/>
          <p:cNvSpPr txBox="1">
            <a:spLocks noGrp="1"/>
          </p:cNvSpPr>
          <p:nvPr>
            <p:ph type="title" idx="4294967295"/>
          </p:nvPr>
        </p:nvSpPr>
        <p:spPr>
          <a:xfrm>
            <a:off x="457200" y="94680"/>
            <a:ext cx="8229240" cy="114264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sz="2400" b="1"/>
              <a:t>MEJOR  INFRAESTRUCTURA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66880" y="900000"/>
            <a:ext cx="7410240" cy="50572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 idx="4294967295"/>
          </p:nvPr>
        </p:nvSpPr>
        <p:spPr>
          <a:xfrm>
            <a:off x="457200" y="1558800"/>
            <a:ext cx="8229240" cy="386711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b="1"/>
              <a:t>EJECUCIÓN FINANCIERA Y AVANCE FÍSICO POR LÍNEAS ESTRATÉGICAS Y SECTORES</a:t>
            </a:r>
            <a:br>
              <a:rPr lang="en-GB" b="1"/>
            </a:br>
            <a:r>
              <a:rPr lang="en-GB" b="1"/>
              <a:t/>
            </a:r>
            <a:br>
              <a:rPr lang="en-GB" b="1"/>
            </a:br>
            <a:r>
              <a:rPr lang="en-GB" b="1"/>
              <a:t>PRIMER SEMESTRE</a:t>
            </a:r>
            <a:br>
              <a:rPr lang="en-GB" b="1"/>
            </a:br>
            <a:r>
              <a:rPr lang="en-GB" b="1"/>
              <a:t>2014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GUA POTABLE Y SANEAMIENTO BAS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43119" y="947880"/>
            <a:ext cx="7457760" cy="49622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3 Título"/>
          <p:cNvSpPr txBox="1">
            <a:spLocks noGrp="1"/>
          </p:cNvSpPr>
          <p:nvPr>
            <p:ph type="title" idx="4294967295"/>
          </p:nvPr>
        </p:nvSpPr>
        <p:spPr>
          <a:xfrm>
            <a:off x="457200" y="154800"/>
            <a:ext cx="8229240" cy="114264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sz="2000" b="1"/>
              <a:t>AGUA POTABLE Y SANEAMIENTO BASICO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INFRAESTRUCTURA V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Título"/>
          <p:cNvSpPr txBox="1">
            <a:spLocks noGrp="1"/>
          </p:cNvSpPr>
          <p:nvPr>
            <p:ph type="title" idx="4294967295"/>
          </p:nvPr>
        </p:nvSpPr>
        <p:spPr>
          <a:xfrm>
            <a:off x="457200" y="154800"/>
            <a:ext cx="8229240" cy="114264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sz="2000" b="1"/>
              <a:t>INFRAESTRUCTURA VIAL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90639" y="985680"/>
            <a:ext cx="7362360" cy="4885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GESTIÓN DE RIES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Título"/>
          <p:cNvSpPr txBox="1">
            <a:spLocks noGrp="1"/>
          </p:cNvSpPr>
          <p:nvPr>
            <p:ph type="title" idx="4294967295"/>
          </p:nvPr>
        </p:nvSpPr>
        <p:spPr>
          <a:xfrm>
            <a:off x="457200" y="154800"/>
            <a:ext cx="8229240" cy="114264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sz="2000" b="1"/>
              <a:t>GESTIÓN DE RIESGOS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900000" y="895320"/>
            <a:ext cx="7343280" cy="506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BUEN GOBIER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Título"/>
          <p:cNvSpPr txBox="1">
            <a:spLocks noGrp="1"/>
          </p:cNvSpPr>
          <p:nvPr>
            <p:ph type="title" idx="4294967295"/>
          </p:nvPr>
        </p:nvSpPr>
        <p:spPr>
          <a:xfrm>
            <a:off x="457200" y="94680"/>
            <a:ext cx="8229240" cy="114264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sz="2400" b="1"/>
              <a:t>BUEN GOBIERNO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76239" y="843119"/>
            <a:ext cx="7391160" cy="51717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Título"/>
          <p:cNvSpPr/>
          <p:nvPr/>
        </p:nvSpPr>
        <p:spPr>
          <a:xfrm>
            <a:off x="457200" y="154800"/>
            <a:ext cx="8229240" cy="1142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440" tIns="45720" rIns="91440" bIns="4572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s-CO" sz="20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S PGothic" pitchFamily="1"/>
                <a:cs typeface="Mangal" pitchFamily="2"/>
              </a:rPr>
              <a:t>PLANEACIÓN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71559" y="966960"/>
            <a:ext cx="7400520" cy="49240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Título"/>
          <p:cNvSpPr/>
          <p:nvPr/>
        </p:nvSpPr>
        <p:spPr>
          <a:xfrm>
            <a:off x="457200" y="154800"/>
            <a:ext cx="8229240" cy="1142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440" tIns="45720" rIns="91440" bIns="4572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s-CO" sz="20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S PGothic" pitchFamily="1"/>
                <a:cs typeface="Mangal" pitchFamily="2"/>
              </a:rPr>
              <a:t>GENERAL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923759" y="966960"/>
            <a:ext cx="7295759" cy="49240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Título"/>
          <p:cNvSpPr/>
          <p:nvPr/>
        </p:nvSpPr>
        <p:spPr>
          <a:xfrm>
            <a:off x="457200" y="154800"/>
            <a:ext cx="8229240" cy="1142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440" tIns="45720" rIns="91440" bIns="4572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s-CO" sz="20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HACIENDA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919080" y="990719"/>
            <a:ext cx="7305480" cy="48765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3 Título"/>
          <p:cNvSpPr/>
          <p:nvPr/>
        </p:nvSpPr>
        <p:spPr>
          <a:xfrm>
            <a:off x="609480" y="307080"/>
            <a:ext cx="8229240" cy="1142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440" tIns="45720" rIns="91440" bIns="4572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s-CO" sz="20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S PGothic" pitchFamily="1"/>
                <a:cs typeface="Mangal" pitchFamily="2"/>
              </a:rPr>
              <a:t>HACIENDA-INVERSIÓN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Título"/>
          <p:cNvSpPr/>
          <p:nvPr/>
        </p:nvSpPr>
        <p:spPr>
          <a:xfrm>
            <a:off x="457200" y="154800"/>
            <a:ext cx="8229240" cy="1142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440" tIns="45720" rIns="91440" bIns="4572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s-CO" sz="20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HACIENDA LEY 550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905039" y="928800"/>
            <a:ext cx="7333920" cy="50004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3 Título"/>
          <p:cNvSpPr/>
          <p:nvPr/>
        </p:nvSpPr>
        <p:spPr>
          <a:xfrm>
            <a:off x="609480" y="307080"/>
            <a:ext cx="8229240" cy="1142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440" tIns="45720" rIns="91440" bIns="4572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s-CO" sz="20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S PGothic" pitchFamily="1"/>
                <a:cs typeface="Mangal" pitchFamily="2"/>
              </a:rPr>
              <a:t>HACIENDA-LEY 550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EJOR ECONOMIA, ENTORNO FINANCIERO E INSTITUCI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61839" y="952560"/>
            <a:ext cx="7419600" cy="495252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3 Título"/>
          <p:cNvSpPr txBox="1">
            <a:spLocks noGrp="1"/>
          </p:cNvSpPr>
          <p:nvPr>
            <p:ph type="title" idx="4294967295"/>
          </p:nvPr>
        </p:nvSpPr>
        <p:spPr>
          <a:xfrm>
            <a:off x="457200" y="94680"/>
            <a:ext cx="8229240" cy="114264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sz="2400" b="1"/>
              <a:t>MEJOR ECONOMIA, ENTORNO FINANCIERO E INSTITUCIONAL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DESARROLLO ECONOMICO, EMPLEO Y COMPETITIVIDAD DE CAL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80920" y="995400"/>
            <a:ext cx="7381440" cy="48668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3 Título"/>
          <p:cNvSpPr txBox="1">
            <a:spLocks noGrp="1"/>
          </p:cNvSpPr>
          <p:nvPr>
            <p:ph type="title" idx="4294967295"/>
          </p:nvPr>
        </p:nvSpPr>
        <p:spPr>
          <a:xfrm>
            <a:off x="457200" y="154800"/>
            <a:ext cx="8229240" cy="114264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GB" sz="2000" b="1"/>
              <a:t>DESARROLLO ECONOMICO, EMPLEO Y COMPETITIVIDAD DE CALDAS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determin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edeterminado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Presentación en pantalla (4:3)</PresentationFormat>
  <Paragraphs>25</Paragraphs>
  <Slides>22</Slides>
  <Notes>22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22</vt:i4>
      </vt:variant>
    </vt:vector>
  </HeadingPairs>
  <TitlesOfParts>
    <vt:vector size="24" baseType="lpstr">
      <vt:lpstr>Predeterminado</vt:lpstr>
      <vt:lpstr>Predeterminado 1</vt:lpstr>
      <vt:lpstr>Presentación de PowerPoint</vt:lpstr>
      <vt:lpstr>EJECUCIÓN FINANCIERA Y AVANCE FÍSICO POR LÍNEAS ESTRATÉGICAS Y SECTORES  PRIMER SEMESTRE 2014</vt:lpstr>
      <vt:lpstr>BUEN GOBIERNO</vt:lpstr>
      <vt:lpstr>Presentación de PowerPoint</vt:lpstr>
      <vt:lpstr>Presentación de PowerPoint</vt:lpstr>
      <vt:lpstr>Presentación de PowerPoint</vt:lpstr>
      <vt:lpstr>Presentación de PowerPoint</vt:lpstr>
      <vt:lpstr>MEJOR ECONOMIA, ENTORNO FINANCIERO E INSTITUCIONAL</vt:lpstr>
      <vt:lpstr>DESARROLLO ECONOMICO, EMPLEO Y COMPETITIVIDAD DE CALDAS</vt:lpstr>
      <vt:lpstr>AGROPECUARIO Y AGROINDUSTRIAL</vt:lpstr>
      <vt:lpstr>MINERO</vt:lpstr>
      <vt:lpstr>DESARROLLO, BIENESTAR SOCIAL E IGUALDAD DE OPORTUNIDADES</vt:lpstr>
      <vt:lpstr>EDUCACIÓN</vt:lpstr>
      <vt:lpstr>CULTURA</vt:lpstr>
      <vt:lpstr>RECREACIÓN Y DEPORTES</vt:lpstr>
      <vt:lpstr>INTEGRACION Y DESARROLLO SOCIAL</vt:lpstr>
      <vt:lpstr>VIVIENDA</vt:lpstr>
      <vt:lpstr>SEGURIDAD, CONVIVENCIA Y PAZ</vt:lpstr>
      <vt:lpstr>MEJOR  INFRAESTRUCTURA</vt:lpstr>
      <vt:lpstr>AGUA POTABLE Y SANEAMIENTO BASICO</vt:lpstr>
      <vt:lpstr>INFRAESTRUCTURA VIAL</vt:lpstr>
      <vt:lpstr>GESTIÓN DE RIESGOS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Costanza Ramirez Martinez</dc:creator>
  <cp:lastModifiedBy>Adriana Costanza Ramirez Martinez</cp:lastModifiedBy>
  <cp:revision>1</cp:revision>
  <dcterms:modified xsi:type="dcterms:W3CDTF">2015-01-28T16:59:38Z</dcterms:modified>
</cp:coreProperties>
</file>